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5715000" cy="3886200"/>
  <p:notesSz cx="6858000" cy="9144000"/>
  <p:embeddedFontLst>
    <p:embeddedFont>
      <p:font typeface="Yusei Magic" panose="02000600000000000000" pitchFamily="2" charset="-128"/>
      <p:regular r:id="rId5"/>
    </p:embeddedFont>
    <p:embeddedFont>
      <p:font typeface="Alegreya Sans Black" pitchFamily="2" charset="0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747775"/>
          </p15:clr>
        </p15:guide>
        <p15:guide id="2" pos="72">
          <p15:clr>
            <a:srgbClr val="747775"/>
          </p15:clr>
        </p15:guide>
        <p15:guide id="3" orient="horz" pos="2376">
          <p15:clr>
            <a:srgbClr val="747775"/>
          </p15:clr>
        </p15:guide>
        <p15:guide id="4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219" d="100"/>
          <a:sy n="219" d="100"/>
        </p:scale>
        <p:origin x="256" y="176"/>
      </p:cViewPr>
      <p:guideLst>
        <p:guide orient="horz" pos="72"/>
        <p:guide pos="72"/>
        <p:guide orient="horz" pos="2376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7983" y="685800"/>
            <a:ext cx="504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f9a52f5f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f9a52f5f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818" y="562568"/>
            <a:ext cx="5325300" cy="1551000"/>
          </a:xfrm>
          <a:prstGeom prst="rect">
            <a:avLst/>
          </a:prstGeom>
        </p:spPr>
        <p:txBody>
          <a:bodyPr spcFirstLastPara="1" wrap="square" lIns="61125" tIns="61125" rIns="61125" bIns="611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4813" y="2141339"/>
            <a:ext cx="5325300" cy="5988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94813" y="835739"/>
            <a:ext cx="5325300" cy="1483500"/>
          </a:xfrm>
          <a:prstGeom prst="rect">
            <a:avLst/>
          </a:prstGeom>
        </p:spPr>
        <p:txBody>
          <a:bodyPr spcFirstLastPara="1" wrap="square" lIns="61125" tIns="61125" rIns="61125" bIns="611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94813" y="2381681"/>
            <a:ext cx="5325300" cy="9828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94813" y="1625087"/>
            <a:ext cx="5325300" cy="6360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94813" y="336241"/>
            <a:ext cx="5325300" cy="4326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94813" y="870759"/>
            <a:ext cx="5325300" cy="25812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94813" y="336241"/>
            <a:ext cx="5325300" cy="4326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4813" y="870759"/>
            <a:ext cx="2499900" cy="25812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020250" y="870759"/>
            <a:ext cx="2499900" cy="25812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94813" y="336241"/>
            <a:ext cx="5325300" cy="4326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94813" y="419787"/>
            <a:ext cx="1755000" cy="570900"/>
          </a:xfrm>
          <a:prstGeom prst="rect">
            <a:avLst/>
          </a:prstGeom>
        </p:spPr>
        <p:txBody>
          <a:bodyPr spcFirstLastPara="1" wrap="square" lIns="61125" tIns="61125" rIns="61125" bIns="611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94813" y="1049920"/>
            <a:ext cx="1755000" cy="24021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6406" y="340113"/>
            <a:ext cx="3979800" cy="30909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857500" y="-94"/>
            <a:ext cx="2857500" cy="388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125" tIns="61125" rIns="61125" bIns="61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65938" y="931732"/>
            <a:ext cx="2528100" cy="1119900"/>
          </a:xfrm>
          <a:prstGeom prst="rect">
            <a:avLst/>
          </a:prstGeom>
        </p:spPr>
        <p:txBody>
          <a:bodyPr spcFirstLastPara="1" wrap="square" lIns="61125" tIns="61125" rIns="61125" bIns="611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65938" y="2117879"/>
            <a:ext cx="2528100" cy="933300"/>
          </a:xfrm>
          <a:prstGeom prst="rect">
            <a:avLst/>
          </a:prstGeom>
        </p:spPr>
        <p:txBody>
          <a:bodyPr spcFirstLastPara="1" wrap="square" lIns="61125" tIns="61125" rIns="61125" bIns="6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087188" y="547079"/>
            <a:ext cx="2398200" cy="27918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94813" y="3196434"/>
            <a:ext cx="3749400" cy="4572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</p:spPr>
        <p:txBody>
          <a:bodyPr spcFirstLastPara="1" wrap="square" lIns="61125" tIns="61125" rIns="61125" bIns="611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94813" y="336241"/>
            <a:ext cx="53253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25" tIns="61125" rIns="61125" bIns="611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94813" y="870759"/>
            <a:ext cx="53253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25" tIns="61125" rIns="61125" bIns="611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295286" y="3523319"/>
            <a:ext cx="3429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25" tIns="61125" rIns="61125" bIns="61125" anchor="ctr" anchorCtr="0">
            <a:noAutofit/>
          </a:bodyPr>
          <a:lstStyle>
            <a:lvl1pPr lvl="0" algn="r">
              <a:buNone/>
              <a:defRPr sz="700">
                <a:solidFill>
                  <a:schemeClr val="dk2"/>
                </a:solidFill>
              </a:defRPr>
            </a:lvl1pPr>
            <a:lvl2pPr lvl="1" algn="r">
              <a:buNone/>
              <a:defRPr sz="700">
                <a:solidFill>
                  <a:schemeClr val="dk2"/>
                </a:solidFill>
              </a:defRPr>
            </a:lvl2pPr>
            <a:lvl3pPr lvl="2" algn="r">
              <a:buNone/>
              <a:defRPr sz="700">
                <a:solidFill>
                  <a:schemeClr val="dk2"/>
                </a:solidFill>
              </a:defRPr>
            </a:lvl3pPr>
            <a:lvl4pPr lvl="3" algn="r">
              <a:buNone/>
              <a:defRPr sz="700">
                <a:solidFill>
                  <a:schemeClr val="dk2"/>
                </a:solidFill>
              </a:defRPr>
            </a:lvl4pPr>
            <a:lvl5pPr lvl="4" algn="r">
              <a:buNone/>
              <a:defRPr sz="700">
                <a:solidFill>
                  <a:schemeClr val="dk2"/>
                </a:solidFill>
              </a:defRPr>
            </a:lvl5pPr>
            <a:lvl6pPr lvl="5" algn="r">
              <a:buNone/>
              <a:defRPr sz="700">
                <a:solidFill>
                  <a:schemeClr val="dk2"/>
                </a:solidFill>
              </a:defRPr>
            </a:lvl6pPr>
            <a:lvl7pPr lvl="6" algn="r">
              <a:buNone/>
              <a:defRPr sz="700">
                <a:solidFill>
                  <a:schemeClr val="dk2"/>
                </a:solidFill>
              </a:defRPr>
            </a:lvl7pPr>
            <a:lvl8pPr lvl="7" algn="r">
              <a:buNone/>
              <a:defRPr sz="700">
                <a:solidFill>
                  <a:schemeClr val="dk2"/>
                </a:solidFill>
              </a:defRPr>
            </a:lvl8pPr>
            <a:lvl9pPr lvl="8" algn="r">
              <a:buNone/>
              <a:defRPr sz="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7075" y="385988"/>
            <a:ext cx="30000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Not All</a:t>
            </a:r>
            <a:b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</a:br>
            <a:r>
              <a:rPr lang="en" sz="4500">
                <a:solidFill>
                  <a:srgbClr val="6BB4E4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Heroes</a:t>
            </a:r>
            <a:b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</a:br>
            <a: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Wear</a:t>
            </a:r>
            <a:b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</a:br>
            <a:r>
              <a:rPr lang="en" sz="4500">
                <a:solidFill>
                  <a:schemeClr val="dk1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Capes</a:t>
            </a:r>
            <a:endParaRPr sz="4500"/>
          </a:p>
        </p:txBody>
      </p:sp>
      <p:sp>
        <p:nvSpPr>
          <p:cNvPr id="55" name="Google Shape;55;p13"/>
          <p:cNvSpPr txBox="1"/>
          <p:nvPr/>
        </p:nvSpPr>
        <p:spPr>
          <a:xfrm>
            <a:off x="338300" y="2648588"/>
            <a:ext cx="331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rPr>
              <a:t>SOME JUST HAVE EXCELLENT ATTENDANCE</a:t>
            </a:r>
            <a:endParaRPr sz="2000" dirty="0">
              <a:latin typeface="Yusei Magic"/>
              <a:ea typeface="Yusei Magic"/>
              <a:cs typeface="Yusei Magic"/>
              <a:sym typeface="Yusei Mag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925" y="159212"/>
            <a:ext cx="3181002" cy="3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7F66E-D2BC-6F3E-01DD-5AAF0ABCEC3F}"/>
              </a:ext>
            </a:extLst>
          </p:cNvPr>
          <p:cNvSpPr txBox="1"/>
          <p:nvPr/>
        </p:nvSpPr>
        <p:spPr>
          <a:xfrm>
            <a:off x="3925513" y="3613600"/>
            <a:ext cx="16948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2024 </a:t>
            </a:r>
            <a:r>
              <a:rPr lang="en-US" sz="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SchoolStatus</a:t>
            </a:r>
            <a:r>
              <a:rPr lang="en-US" sz="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06774" y="138079"/>
            <a:ext cx="2425759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>
                <a:solidFill>
                  <a:srgbClr val="6BB4E4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Supercharging Your</a:t>
            </a:r>
            <a:br>
              <a:rPr lang="en" sz="2100" dirty="0">
                <a:solidFill>
                  <a:srgbClr val="6BB4E4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</a:br>
            <a:r>
              <a:rPr lang="en" sz="2100" dirty="0">
                <a:solidFill>
                  <a:srgbClr val="6BB4E4"/>
                </a:solidFill>
                <a:latin typeface="Alegreya Sans Black"/>
                <a:ea typeface="Alegreya Sans Black"/>
                <a:cs typeface="Alegreya Sans Black"/>
                <a:sym typeface="Alegreya Sans Black"/>
              </a:rPr>
              <a:t>Student’s Success</a:t>
            </a:r>
            <a:endParaRPr sz="21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06775" y="950054"/>
            <a:ext cx="2340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Every absence makes it more challenging to succeed, no matter what grade you are in. </a:t>
            </a:r>
            <a:endParaRPr sz="1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absences add up, even excused absences, it’s harder and harder to graduate.</a:t>
            </a:r>
            <a:endParaRPr sz="1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Your child’s attendance is </a:t>
            </a:r>
            <a:r>
              <a:rPr lang="en" sz="1000" b="1" dirty="0">
                <a:solidFill>
                  <a:srgbClr val="F26822"/>
                </a:solidFill>
                <a:latin typeface="Open Sans"/>
                <a:ea typeface="Open Sans"/>
                <a:cs typeface="Open Sans"/>
                <a:sym typeface="Open Sans"/>
              </a:rPr>
              <a:t>excellent,</a:t>
            </a:r>
            <a:r>
              <a:rPr lang="en" sz="1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means they have missed less than 1% of school this year.</a:t>
            </a:r>
            <a:endParaRPr sz="1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Thank you for making attendance a priority. </a:t>
            </a:r>
            <a:r>
              <a:rPr lang="en" sz="1000" b="1" dirty="0">
                <a:solidFill>
                  <a:srgbClr val="F26822"/>
                </a:solidFill>
                <a:latin typeface="Open Sans"/>
                <a:ea typeface="Open Sans"/>
                <a:cs typeface="Open Sans"/>
                <a:sym typeface="Open Sans"/>
              </a:rPr>
              <a:t>Keep up the GREAT work!</a:t>
            </a:r>
            <a:endParaRPr sz="1000" dirty="0">
              <a:solidFill>
                <a:srgbClr val="F26822"/>
              </a:solidFill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2731580" y="325500"/>
            <a:ext cx="0" cy="323520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68EAD6-08BB-EF0D-CBD4-7346DE389E1A}"/>
              </a:ext>
            </a:extLst>
          </p:cNvPr>
          <p:cNvSpPr txBox="1"/>
          <p:nvPr/>
        </p:nvSpPr>
        <p:spPr>
          <a:xfrm>
            <a:off x="206774" y="3613600"/>
            <a:ext cx="16948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2024 </a:t>
            </a:r>
            <a:r>
              <a:rPr lang="en-US" sz="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SchoolStatus</a:t>
            </a:r>
            <a:r>
              <a:rPr lang="en-US" sz="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Custom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Alegreya Sans Black</vt:lpstr>
      <vt:lpstr>Yusei Magic</vt:lpstr>
      <vt:lpstr>Open Sans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Marico Fayre</cp:lastModifiedBy>
  <cp:revision>2</cp:revision>
  <dcterms:modified xsi:type="dcterms:W3CDTF">2024-06-17T21:13:49Z</dcterms:modified>
</cp:coreProperties>
</file>